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</p:sldIdLst>
  <p:sldSz cx="5765800" cy="7924800"/>
  <p:notesSz cx="5765800" cy="7924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24" autoAdjust="0"/>
  </p:normalViewPr>
  <p:slideViewPr>
    <p:cSldViewPr>
      <p:cViewPr>
        <p:scale>
          <a:sx n="93" d="100"/>
          <a:sy n="93" d="100"/>
        </p:scale>
        <p:origin x="-1746" y="66"/>
      </p:cViewPr>
      <p:guideLst>
        <p:guide orient="horz" pos="2879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2456689"/>
            <a:ext cx="49009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4437889"/>
            <a:ext cx="4036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1822705"/>
            <a:ext cx="25081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1822705"/>
            <a:ext cx="25081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290" y="316993"/>
            <a:ext cx="5189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1822705"/>
            <a:ext cx="5189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737006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737006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737006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08" y="76709"/>
            <a:ext cx="5453989" cy="777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03" y="68333"/>
            <a:ext cx="5453994" cy="777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53" y="69369"/>
            <a:ext cx="5436235" cy="7773670"/>
            <a:chOff x="166752" y="69368"/>
            <a:chExt cx="5436235" cy="7773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52" y="69368"/>
              <a:ext cx="5435903" cy="7773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7545" y="7190710"/>
              <a:ext cx="379905" cy="393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356" y="7392734"/>
              <a:ext cx="892235" cy="120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2741" y="7127029"/>
              <a:ext cx="1882160" cy="311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0743" y="7140205"/>
              <a:ext cx="405956" cy="35134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8320" y="6750358"/>
            <a:ext cx="1001394" cy="65017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3825" marR="5080" indent="-111760">
              <a:lnSpc>
                <a:spcPts val="2350"/>
              </a:lnSpc>
              <a:spcBef>
                <a:spcPts val="270"/>
              </a:spcBef>
            </a:pPr>
            <a:r>
              <a:rPr sz="2050" spc="-355" dirty="0">
                <a:latin typeface="Arial MT"/>
                <a:cs typeface="Arial MT"/>
              </a:rPr>
              <a:t>Gobierno</a:t>
            </a:r>
            <a:r>
              <a:rPr sz="2050" spc="409" dirty="0">
                <a:latin typeface="Arial MT"/>
                <a:cs typeface="Arial MT"/>
              </a:rPr>
              <a:t> </a:t>
            </a:r>
            <a:r>
              <a:rPr sz="2050" spc="-105" dirty="0">
                <a:solidFill>
                  <a:srgbClr val="E62133"/>
                </a:solidFill>
                <a:latin typeface="Arial MT"/>
                <a:cs typeface="Arial MT"/>
              </a:rPr>
              <a:t>,› </a:t>
            </a:r>
            <a:r>
              <a:rPr sz="2050" spc="-370" dirty="0">
                <a:latin typeface="Arial MT"/>
                <a:cs typeface="Arial MT"/>
              </a:rPr>
              <a:t>Navarra</a:t>
            </a:r>
            <a:r>
              <a:rPr sz="2050" spc="110" dirty="0">
                <a:latin typeface="Arial MT"/>
                <a:cs typeface="Arial MT"/>
              </a:rPr>
              <a:t> </a:t>
            </a:r>
            <a:r>
              <a:rPr sz="2050" spc="-780" dirty="0">
                <a:solidFill>
                  <a:srgbClr val="E6232D"/>
                </a:solidFill>
                <a:latin typeface="Arial MT"/>
                <a:cs typeface="Arial MT"/>
              </a:rPr>
              <a:t>@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2771" y="6750358"/>
            <a:ext cx="893444" cy="65017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70"/>
              </a:spcBef>
            </a:pPr>
            <a:r>
              <a:rPr sz="2050" spc="-350" dirty="0">
                <a:latin typeface="Arial MT"/>
                <a:cs typeface="Arial MT"/>
              </a:rPr>
              <a:t>Nafarroako </a:t>
            </a:r>
            <a:r>
              <a:rPr sz="2050" spc="-405" dirty="0">
                <a:latin typeface="Arial MT"/>
                <a:cs typeface="Arial MT"/>
              </a:rPr>
              <a:t>Gobernua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18" y="7373447"/>
            <a:ext cx="227330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7820" algn="l"/>
              </a:tabLst>
            </a:pPr>
            <a:r>
              <a:rPr sz="1300" spc="-25" dirty="0">
                <a:solidFill>
                  <a:srgbClr val="388570"/>
                </a:solidFill>
                <a:latin typeface="Times New Roman"/>
                <a:cs typeface="Times New Roman"/>
              </a:rPr>
              <a:t>„ß</a:t>
            </a:r>
            <a:r>
              <a:rPr sz="1300" dirty="0">
                <a:solidFill>
                  <a:srgbClr val="388570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latin typeface="Times New Roman"/>
                <a:cs typeface="Times New Roman"/>
              </a:rPr>
              <a:t>ARTE </a:t>
            </a:r>
            <a:r>
              <a:rPr sz="1300" spc="-50" dirty="0">
                <a:latin typeface="Times New Roman"/>
                <a:cs typeface="Times New Roman"/>
              </a:rPr>
              <a:t>Y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CULTURA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2026p,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varcorena\Desktop\foto27-11 INSTAGRAM (1)_page-0004.jpg"/>
          <p:cNvPicPr>
            <a:picLocks noChangeAspect="1" noChangeArrowheads="1"/>
          </p:cNvPicPr>
          <p:nvPr/>
        </p:nvPicPr>
        <p:blipFill>
          <a:blip r:embed="rId2" cstate="print"/>
          <a:srcRect l="2238" r="1339"/>
          <a:stretch>
            <a:fillRect/>
          </a:stretch>
        </p:blipFill>
        <p:spPr bwMode="auto">
          <a:xfrm>
            <a:off x="215900" y="6825"/>
            <a:ext cx="5549900" cy="791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08" y="76709"/>
            <a:ext cx="5453989" cy="777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</Words>
  <Application>Microsoft Office PowerPoint</Application>
  <PresentationFormat>Personalizado</PresentationFormat>
  <Paragraphs>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Navarcorena</dc:creator>
  <cp:lastModifiedBy>Fernando Navarcorena</cp:lastModifiedBy>
  <cp:revision>11</cp:revision>
  <dcterms:created xsi:type="dcterms:W3CDTF">2026-01-11T19:06:46Z</dcterms:created>
  <dcterms:modified xsi:type="dcterms:W3CDTF">2026-01-16T18:40:04Z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2026-01-11T00:00:00Z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2026-01-11T00:00:00Z</vt:filetime>
  </property>
  <property fmtid="{D5CDD505-2E9C-101B-9397-08002B2CF9AE}" pid="5" name="Producer">
    <vt:lpwstr>Adobe PDF Library 15.0</vt:lpwstr>
  </property>
</Properties>
</file>